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0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2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48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48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8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2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7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2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8458-C2B0-437C-A47A-766AD43D4869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3647-5C55-4C75-BBF8-9CFEAAB6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1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6030678" y="473178"/>
            <a:ext cx="4623471" cy="250554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4708488" y="3920836"/>
            <a:ext cx="4823442" cy="259698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3380511" y="209533"/>
            <a:ext cx="2212594" cy="4681122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>
            <a:off x="914400" y="634181"/>
            <a:ext cx="0" cy="5353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169228" y="775864"/>
            <a:ext cx="0" cy="511232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082157" y="775857"/>
            <a:ext cx="0" cy="511232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400802" y="789702"/>
            <a:ext cx="0" cy="51123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-0.08164 7.40741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28398 -0.326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6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68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-0.39335 0.0675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74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6030678" y="473178"/>
            <a:ext cx="4623471" cy="250554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4708488" y="3920836"/>
            <a:ext cx="4823442" cy="259698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3380511" y="209533"/>
            <a:ext cx="2212594" cy="4681122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1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-0.08164 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28398 -0.32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6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68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-0.39335 0.067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74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圭佑 都筑</cp:lastModifiedBy>
  <cp:revision>1</cp:revision>
  <cp:lastPrinted>2016-11-02T06:52:55Z</cp:lastPrinted>
  <dcterms:created xsi:type="dcterms:W3CDTF">2016-11-02T06:11:48Z</dcterms:created>
  <dcterms:modified xsi:type="dcterms:W3CDTF">2019-08-14T16:53:31Z</dcterms:modified>
</cp:coreProperties>
</file>